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75" d="100"/>
          <a:sy n="75" d="100"/>
        </p:scale>
        <p:origin x="10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E9792-5B31-4346-A167-DA4CF8CDA41A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49D85-23C5-8143-B281-43BD212812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5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39A5AD1-048C-D8E1-14E5-0034FD5A474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277360"/>
            <a:ext cx="9144000" cy="98044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Presenter: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324F585-B9F4-DA1C-7516-E1D8132815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24000" y="762000"/>
            <a:ext cx="9144000" cy="3515361"/>
          </a:xfrm>
        </p:spPr>
        <p:txBody>
          <a:bodyPr/>
          <a:lstStyle/>
          <a:p>
            <a:r>
              <a:rPr lang="en-US" dirty="0"/>
              <a:t>Click to edit Presentation Title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C5A229F-24DE-C301-69D3-6469B94BE0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dt" sz="half" idx="10"/>
          </p:nvPr>
        </p:nvSpPr>
        <p:spPr/>
        <p:txBody>
          <a:bodyPr/>
          <a:lstStyle/>
          <a:p>
            <a:fld id="{1CE5AB2F-F7B5-444A-AC27-7596785C0F2B}" type="datetime1">
              <a:rPr lang="en-US" smtClean="0"/>
              <a:t>1/7/2026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F45A2D2-BAC6-8AC5-74CA-ED11BF52802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FB32A80-BB7F-3BF3-5CB6-5E5AF991E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42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95343-795A-3D60-B452-24F9037EA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6FA3C8-0FA9-8C40-E396-B6A0DFEC20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CB6BF-4903-B3AD-EF95-D9863CBB9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0476-55FB-3846-A861-48852402AEA8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6EE8D-EE40-1B0C-FB79-14B2A9D17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57B3A-C177-0D63-00BF-9B80C915B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69F16C0-3DC2-FCD9-68C6-798EAA960AF2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69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4AD939-2C17-0166-EA83-9352FE9AA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60D476-040A-CC95-EE1A-C0BBBB9AD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32DDB-1A75-0054-9F4E-CA500828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2DC55-EA9B-324B-ABED-D665F5ACA772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E7C71-E306-C941-9261-0EA6A8BA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39E580-2D10-3BBA-896D-AB8AF278D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75AFBC1-C147-40CC-0200-16389C40F7ED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25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07F43-0B26-6853-BD0E-8A98CED56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77D6E-5E6C-32AD-223D-890121797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48F4D-4170-8821-D56F-DC05C2C90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5C25-6D8D-2A45-8141-2FC0BA61245A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A6341-D7B5-0805-8B94-0D464B4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B324E-36D6-0798-57E5-461794401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6B07426-D77B-021C-EA0E-5C246C9ECCE9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282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E706E-208D-F7A7-7E1C-32918354B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B86FC-6020-96F0-E4BA-BD8BB2010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F8F923-B9B0-36B9-A619-3C01C4CD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3D611-06BB-F142-95BC-82DC2D1833B6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DFC88-35DC-32C4-C673-68F407C4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45D60D-B590-0E25-EF28-FCA2AB182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06C02AC-065A-F36A-76B4-1D6075AADAB7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5F681-E8C6-4288-F4EF-F9BF39548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C7C4F-81E0-FDD8-B53D-701675AAEF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2D2A14-93B1-DD14-2873-FE2B8B7A5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DC094D-0A37-A3EA-370A-3990D4D5B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523C-01BB-C347-920A-61D315CAD505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51837C-B4EA-FA9A-A976-A2305EDDD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A3F1D-1EAB-5380-0843-6A0506C0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2FDDC4-1561-F489-762E-CC3B12816361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6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F8633-0087-1383-E5E7-CA7ED2E8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F5D6A-8B72-F56E-770F-D10A4F57B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A3FC67-31FE-2F9B-A2A4-04EB7A9B1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00F4CD-8DB6-F112-A888-F12CF5681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744B4-F0AF-DE21-0F09-B37C7EFD1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DAC770-6E73-339C-69A0-03C884CDF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82322-4CF9-DD47-BEFD-E00AE70BF8D1}" type="datetime1">
              <a:rPr lang="en-US" smtClean="0"/>
              <a:t>1/7/2026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6747D3-DC69-F34A-CAEB-C2D2FB84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40E5B0-F511-CB33-2773-11E14BDB2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97348C42-5F8E-2AA2-0890-3142A6E5865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807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A1A5-C777-B12F-7DC8-06357718F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BF7775-41F2-F390-F214-8A6F40CC2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37A3D-F759-394F-920A-233F137F1190}" type="datetime1">
              <a:rPr lang="en-US" smtClean="0"/>
              <a:t>1/7/2026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12000-E861-831B-EACB-F3DA6BFB9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9A3B42-ADAA-1619-0F2F-5F892C838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8F294A5-B4A7-5D9C-93D0-AFDC2D5E7B76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41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1C95B2-99F5-EDCD-04E6-9CD83B38B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18A1C-725D-C346-BCF1-F9FCF8017D50}" type="datetime1">
              <a:rPr lang="en-US" smtClean="0"/>
              <a:t>1/7/2026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168819-6EC7-F87A-C824-C28F8ECD8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2EEAA-9D60-371D-8FD2-701C3E8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F5C71-712E-48B4-43EE-DF93E0D4D592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8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C1CA1-5B46-C5E1-52A2-D694D84C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F8814-DA92-BC07-D959-44D2C363C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041FF7-785C-10BB-1F95-F8B0145AF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178FC-8B62-A8BF-3C5D-4E79FAF8C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1B17C-6C06-924E-BAEF-0356DB45E0D5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BF01E-6599-1887-A880-E501CBEB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©2025 Conference Concepts, Inc.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9154A-BF49-2D56-2BFA-1314449FD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7178640-5970-F639-76DC-2C5304B2E945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45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108B0-10B1-4783-5667-5F53EC9A0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80A79D-82A8-47A2-6C2A-B3D65819B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E6A851-1730-F653-BFCF-A3ED78220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A880A4-161B-9596-D3D5-02A098DD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7DA15-2978-6945-9C86-C11F533DD08B}" type="datetime1">
              <a:rPr lang="en-US" smtClean="0"/>
              <a:t>1/7/2026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FF29F-7E38-BE12-BE6E-363D4EE65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©2025 Conference Concepts, Inc. All Rights Reserved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2C4704-6765-C551-D9F5-8D9AD7F03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F26E396-584E-B2F1-00C8-F6A6C6CFFF87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6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9A4CB0-5D76-A195-7316-727D8D0CA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4208F-FC84-F87E-F354-B3BFF16F5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AFB80-3FF6-33D1-2FF1-26690C9CC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616B-7381-1240-96DF-DA79909A4327}" type="datetime1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356A1-2114-CF28-F82B-E534444278D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©2026 Conference Concepts, Inc. All Rights Reserved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1814B-002D-5B56-2E54-4042F615C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9CD21-FD1D-3B4D-B8CF-BD6E1C30CD50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ue circle with white text and numbers&#10;&#10;Description automatically generated">
            <a:extLst>
              <a:ext uri="{FF2B5EF4-FFF2-40B4-BE49-F238E27FC236}">
                <a16:creationId xmlns:a16="http://schemas.microsoft.com/office/drawing/2014/main" id="{AA502D2C-F81E-EF8B-CCDE-7DC65E04A40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935854" y="5899758"/>
            <a:ext cx="892568" cy="880171"/>
          </a:xfrm>
          <a:prstGeom prst="rect">
            <a:avLst/>
          </a:prstGeom>
        </p:spPr>
      </p:pic>
      <p:pic>
        <p:nvPicPr>
          <p:cNvPr id="11" name="Picture 10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1C9B6CBD-3A1F-7920-D018-F5336FE557A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63578" y="6121018"/>
            <a:ext cx="1878581" cy="73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28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9">
            <a:extLst>
              <a:ext uri="{FF2B5EF4-FFF2-40B4-BE49-F238E27FC236}">
                <a16:creationId xmlns:a16="http://schemas.microsoft.com/office/drawing/2014/main" id="{01C1BCEC-56E9-77E1-0BAA-C7979D82B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51A15707-3062-D64E-8EE0-DA0F54A77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AA5E1F-7A3E-13B6-323A-1635110B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512619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E38F5C7-E4DB-5B48-254B-C0F847EC8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94A89AC-ABD7-32B6-8199-99F836C28E48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7412A0-E520-3607-3411-F4BD4F07F22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A235E-A066-2282-A0C7-DC86A5B72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794889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AAFA8-A040-D03B-52CA-51585DCD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C46FF-6E71-93AC-95ED-06531401C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2C2EC-9F96-C96A-3B04-A72E7BB9A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©2026 Conference Concepts, Inc. All Rights Reserved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43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9CC9-2D2B-626D-DE6D-479BBE1B9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CADC7-4D01-4A96-91B5-E04A15843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DB11C-AB75-17AB-34E7-742C79505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039503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F185821-F5E5-B4A0-555F-89FA7D74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ED03193-213E-5398-1EDA-8D95C8AFC7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0C301D-A4F2-B564-2350-5BFA8A232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776212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ECBF0B-04BC-2CC9-4F40-9D8F3AC9E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B6DC17-626C-879A-F1BC-3088E99B99C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EF9F43F-6C9C-A460-23DB-BE4D251235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8D99BE-7A49-F8BD-64AF-F5492561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451047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BDBDE44-041C-06D1-B5E4-F891CDC9E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3C8CFCB-9D84-A60A-BCA0-27B5D4EF56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1480E94-7165-9164-079E-6B3974EE34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A1E07B7-3647-4A17-FF6B-D46ABBC9C7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4656650-9357-52F5-8FCA-4A54E1F837B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25E224-3ACA-24E0-E45D-2DA593957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93860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BDD7C0-D38F-AE9E-96CB-B61143A26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08EF07-6249-4F00-71FC-B59BC1C1D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457843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C403F4-3417-BA48-494A-BA32ECC1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417875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510AD61-D1F6-29C5-EBD7-840A42234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CC6B0E-F99A-0FCC-09A1-CB3B1CB83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D7F3FA-5612-C37A-BDFB-278EE893E28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EF57A-04A8-634C-FB17-BB26FFEEB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©2026 Conference Concepts,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70616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100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Suzuki</dc:creator>
  <cp:lastModifiedBy>Marty Foltyn</cp:lastModifiedBy>
  <cp:revision>13</cp:revision>
  <dcterms:created xsi:type="dcterms:W3CDTF">2024-07-15T20:29:14Z</dcterms:created>
  <dcterms:modified xsi:type="dcterms:W3CDTF">2026-01-08T00:54:16Z</dcterms:modified>
</cp:coreProperties>
</file>